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7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9FABB-5640-4219-9EB7-51D5BCDC4E26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EB4D-428F-48B9-B8BE-401E0393E70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597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FABB-5640-4219-9EB7-51D5BCDC4E26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EB4D-428F-48B9-B8BE-401E0393E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58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FABB-5640-4219-9EB7-51D5BCDC4E26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EB4D-428F-48B9-B8BE-401E0393E70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76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FABB-5640-4219-9EB7-51D5BCDC4E26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EB4D-428F-48B9-B8BE-401E0393E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7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FABB-5640-4219-9EB7-51D5BCDC4E26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EB4D-428F-48B9-B8BE-401E0393E70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44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FABB-5640-4219-9EB7-51D5BCDC4E26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EB4D-428F-48B9-B8BE-401E0393E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94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FABB-5640-4219-9EB7-51D5BCDC4E26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EB4D-428F-48B9-B8BE-401E0393E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0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FABB-5640-4219-9EB7-51D5BCDC4E26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EB4D-428F-48B9-B8BE-401E0393E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74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FABB-5640-4219-9EB7-51D5BCDC4E26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EB4D-428F-48B9-B8BE-401E0393E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3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FABB-5640-4219-9EB7-51D5BCDC4E26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EB4D-428F-48B9-B8BE-401E0393E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5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FABB-5640-4219-9EB7-51D5BCDC4E26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EB4D-428F-48B9-B8BE-401E0393E70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86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EF9FABB-5640-4219-9EB7-51D5BCDC4E26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3C9EB4D-428F-48B9-B8BE-401E0393E70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0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A3C17-0BC6-4286-B5C6-91525E586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/>
          <a:lstStyle/>
          <a:p>
            <a:r>
              <a:rPr lang="en-US"/>
              <a:t>How to build an air launcher in a couple of easy steps.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9EAA88-1B91-4F34-B946-D6F09CF2B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CE9F0866-BF41-446C-880E-B8C06A48A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262" y="623887"/>
            <a:ext cx="570547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87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733E9-4B81-4A65-8F2F-3ED0DD0DE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302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Parts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404DC-4B63-4D86-9CB1-8A4292245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61893"/>
            <a:ext cx="9720073" cy="45474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       ITEM              LOWES #                BAR CODE                 COST</a:t>
            </a:r>
          </a:p>
          <a:p>
            <a:r>
              <a:rPr lang="en-US" dirty="0"/>
              <a:t>3” End Cap            23926                6 11942 03858 9           $4.68</a:t>
            </a:r>
          </a:p>
          <a:p>
            <a:r>
              <a:rPr lang="en-US" dirty="0"/>
              <a:t>3”x2’ PVC Pipe      294917              6 11942 11275 3           $5.22</a:t>
            </a:r>
          </a:p>
          <a:p>
            <a:r>
              <a:rPr lang="en-US" dirty="0"/>
              <a:t>3”x1.5” Adapter    23319                6 11942 03204 4           $3.88</a:t>
            </a:r>
          </a:p>
          <a:p>
            <a:r>
              <a:rPr lang="en-US" dirty="0"/>
              <a:t>1.5”x1” Reducer     49925                0 25528 13468 6           $2.38</a:t>
            </a:r>
          </a:p>
          <a:p>
            <a:r>
              <a:rPr lang="en-US" dirty="0"/>
              <a:t>1’x1’ Nipple          56860                0 25528 11895 2           $0.92</a:t>
            </a:r>
          </a:p>
          <a:p>
            <a:r>
              <a:rPr lang="en-US" dirty="0"/>
              <a:t>1” Valve Threaded 21485                6 11918 00906 3           $5.48</a:t>
            </a:r>
          </a:p>
          <a:p>
            <a:r>
              <a:rPr lang="en-US" dirty="0"/>
              <a:t>1”x1.25” Adapter  49925                0 25528 13180 7           $2.38</a:t>
            </a:r>
          </a:p>
          <a:p>
            <a:r>
              <a:rPr lang="en-US" dirty="0"/>
              <a:t>1.25”x2’ PVC Pipe 350966              7 17141 28123 5           $2.98</a:t>
            </a:r>
          </a:p>
          <a:p>
            <a:r>
              <a:rPr lang="en-US" dirty="0"/>
              <a:t>¾”x18”  PVC Pipe                           7 17141 28073 3    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29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30C16-4CD4-49B4-A2C4-0A4795F41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PARTS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3B4C2-03E8-4851-80CF-86B3EA26A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¾” End Caps           23896              0 25528 13680         $0.69    (8-10 needed)</a:t>
            </a:r>
          </a:p>
          <a:p>
            <a:r>
              <a:rPr lang="en-US" dirty="0"/>
              <a:t>Pressure valve   (used in water tanks)  1/8” NPT   #955580 $10.98</a:t>
            </a:r>
          </a:p>
          <a:p>
            <a:r>
              <a:rPr lang="en-US" dirty="0"/>
              <a:t>Pressure gage 0-100 PSI  ¼”NPT  or 1/8 NPT                    $12.00</a:t>
            </a:r>
          </a:p>
          <a:p>
            <a:r>
              <a:rPr lang="en-US" dirty="0"/>
              <a:t>Teflon Tape and/or pipe thread sealant</a:t>
            </a:r>
          </a:p>
          <a:p>
            <a:r>
              <a:rPr lang="en-US" dirty="0"/>
              <a:t>Small eye hooks (4-6 needed)</a:t>
            </a:r>
          </a:p>
          <a:p>
            <a:r>
              <a:rPr lang="en-US" dirty="0"/>
              <a:t>Fishing swivel’s</a:t>
            </a:r>
          </a:p>
          <a:p>
            <a:r>
              <a:rPr lang="en-US" dirty="0"/>
              <a:t>ZEBCO 33 Reel   Amazon                                                  $12.95</a:t>
            </a:r>
          </a:p>
          <a:p>
            <a:r>
              <a:rPr lang="en-US" dirty="0"/>
              <a:t>PVC Cleaner</a:t>
            </a:r>
          </a:p>
          <a:p>
            <a:r>
              <a:rPr lang="en-US" dirty="0"/>
              <a:t>PVC Glue</a:t>
            </a:r>
          </a:p>
        </p:txBody>
      </p:sp>
    </p:spTree>
    <p:extLst>
      <p:ext uri="{BB962C8B-B14F-4D97-AF65-F5344CB8AC3E}">
        <p14:creationId xmlns:p14="http://schemas.microsoft.com/office/powerpoint/2010/main" val="2592562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A6185-A23E-441D-B2CD-CACB394C4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indoor, table, wooden, sitting&#10;&#10;Description automatically generated">
            <a:extLst>
              <a:ext uri="{FF2B5EF4-FFF2-40B4-BE49-F238E27FC236}">
                <a16:creationId xmlns:a16="http://schemas.microsoft.com/office/drawing/2014/main" id="{ED3D374E-E381-4CCD-BFF1-DA87D584A3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45321" y="-262984"/>
            <a:ext cx="6523463" cy="7718504"/>
          </a:xfrm>
        </p:spPr>
      </p:pic>
      <p:pic>
        <p:nvPicPr>
          <p:cNvPr id="7" name="Picture 6" descr="A picture containing table, indoor, sitting, bottle&#10;&#10;Description automatically generated">
            <a:extLst>
              <a:ext uri="{FF2B5EF4-FFF2-40B4-BE49-F238E27FC236}">
                <a16:creationId xmlns:a16="http://schemas.microsoft.com/office/drawing/2014/main" id="{71CF76C1-7A57-4071-8400-0C8B2261C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2" y="0"/>
            <a:ext cx="10354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04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7F153-B12C-4172-A67B-A332B3927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indoor, table, sitting, wooden&#10;&#10;Description automatically generated">
            <a:extLst>
              <a:ext uri="{FF2B5EF4-FFF2-40B4-BE49-F238E27FC236}">
                <a16:creationId xmlns:a16="http://schemas.microsoft.com/office/drawing/2014/main" id="{E8ACB77F-9455-45C9-96F9-2D9DCD5BB0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01" y="1335024"/>
            <a:ext cx="6073525" cy="4022725"/>
          </a:xfrm>
        </p:spPr>
      </p:pic>
    </p:spTree>
    <p:extLst>
      <p:ext uri="{BB962C8B-B14F-4D97-AF65-F5344CB8AC3E}">
        <p14:creationId xmlns:p14="http://schemas.microsoft.com/office/powerpoint/2010/main" val="2386727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EE89D-D7AA-4419-956D-459BE7B5C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024128" y="539497"/>
            <a:ext cx="9720072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 descr="A wooden cutting board&#10;&#10;Description automatically generated">
            <a:extLst>
              <a:ext uri="{FF2B5EF4-FFF2-40B4-BE49-F238E27FC236}">
                <a16:creationId xmlns:a16="http://schemas.microsoft.com/office/drawing/2014/main" id="{53D5617A-0AD5-4423-B395-CDED7A4C6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77" y="1610751"/>
            <a:ext cx="6073525" cy="4022725"/>
          </a:xfrm>
        </p:spPr>
      </p:pic>
    </p:spTree>
    <p:extLst>
      <p:ext uri="{BB962C8B-B14F-4D97-AF65-F5344CB8AC3E}">
        <p14:creationId xmlns:p14="http://schemas.microsoft.com/office/powerpoint/2010/main" val="125298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47</TotalTime>
  <Words>193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Tw Cen MT</vt:lpstr>
      <vt:lpstr>Tw Cen MT Condensed</vt:lpstr>
      <vt:lpstr>Wingdings 3</vt:lpstr>
      <vt:lpstr>Integral</vt:lpstr>
      <vt:lpstr>How to build an air launcher in a couple of easy steps.</vt:lpstr>
      <vt:lpstr>Parts list</vt:lpstr>
      <vt:lpstr>PARTS LIST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build an air launcher in a couple of easy steps.</dc:title>
  <dc:creator>James Owen</dc:creator>
  <cp:lastModifiedBy>James Owen</cp:lastModifiedBy>
  <cp:revision>11</cp:revision>
  <dcterms:created xsi:type="dcterms:W3CDTF">2019-10-26T14:27:05Z</dcterms:created>
  <dcterms:modified xsi:type="dcterms:W3CDTF">2019-11-04T01:44:53Z</dcterms:modified>
</cp:coreProperties>
</file>